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Module 4: Collaborating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Approximately 60 minutes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8687"/>
            <a:ext cx="8294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Debrief &amp; Extend Your Learning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31256"/>
            <a:ext cx="6407944" cy="3650694"/>
          </a:xfrm>
          <a:prstGeom prst="roundRect">
            <a:avLst>
              <a:gd name="adj" fmla="val 4008"/>
            </a:avLst>
          </a:prstGeom>
          <a:solidFill>
            <a:srgbClr val="F9F8F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400776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09109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2295168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998232"/>
            <a:ext cx="2869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Discussion Questions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48865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prompt produced a more useful or engaging result?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429375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made the stronger prompt more effective (specificity, context, format)?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5098852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might iterative refinement improve the outputs further?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2431256"/>
            <a:ext cx="6408063" cy="3650694"/>
          </a:xfrm>
          <a:prstGeom prst="roundRect">
            <a:avLst>
              <a:gd name="adj" fmla="val 4008"/>
            </a:avLst>
          </a:prstGeom>
          <a:solidFill>
            <a:srgbClr val="F9F8F5"/>
          </a:solidFill>
          <a:ln/>
        </p:spPr>
      </p:sp>
      <p:sp>
        <p:nvSpPr>
          <p:cNvPr id="12" name="Shape 9"/>
          <p:cNvSpPr/>
          <p:nvPr/>
        </p:nvSpPr>
        <p:spPr>
          <a:xfrm>
            <a:off x="7428548" y="2400776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3" name="Shape 10"/>
          <p:cNvSpPr/>
          <p:nvPr/>
        </p:nvSpPr>
        <p:spPr>
          <a:xfrm>
            <a:off x="10292298" y="209109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2295168"/>
            <a:ext cx="272177" cy="27217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85842" y="2998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Optional Extension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685842" y="3488650"/>
            <a:ext cx="58934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 learners refine AI's output together, practicing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+ AI collaboration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through multiple iterations. This demonstrates how prompting is a conversation, not a one-time command.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93790" y="6337102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D6D6D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6681192"/>
            <a:ext cx="283488" cy="22681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530906" y="6620589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Great AI collaboration starts with clear communication and improves through practice and iteration.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You'll Learn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41935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Effective Interaction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 the fundamentals of communicating clearly with AI systems to get better results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00548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528" y="241935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Prompt Crafting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proven techniques for writing prompts that produce useful, accurate, and creative outputs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Capabilities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what AI excels at and where it falls short so you can leverage it strategically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Hands-On Practice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your skills through real exercises comparing different prompting approaches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Art of Prompting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80916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Prompting Matters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is powerful—but it's not psychic. The better your instructions, the better the results. Think of prompts as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directions for a teammate who only understands what you explicitly tell them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325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Clear, structured prompts help AI produce outputs that are useful, accurate, and creative. Just like giving directions to a colleague, specificity and context make all the difference.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1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7332226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Four Keys to Effective Prompts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711518" y="451151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 Specific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Clearly define exactly what you want. Avoid vague or open-ended requests that leave too much to interpretation.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7416760" y="451151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Provide Context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relevant background information, constraints, or parameters to guide the AI's understanding and approach.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711518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State Your Goal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Explain the purpose behind your request and identify the intended audience for the output.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760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Ask for a Format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686645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Specify exactly how you want the answer structured: bullet points, essay, table, code snippet, or narrative story.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991"/>
            <a:ext cx="6641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Weak vs. Strong Prompts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23398"/>
            <a:ext cx="6407944" cy="2963228"/>
          </a:xfrm>
          <a:prstGeom prst="roundRect">
            <a:avLst>
              <a:gd name="adj" fmla="val 4937"/>
            </a:avLst>
          </a:prstGeom>
          <a:solidFill>
            <a:srgbClr val="F9F8F5"/>
          </a:solidFill>
          <a:ln w="30480">
            <a:solidFill>
              <a:srgbClr val="FF444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23398"/>
            <a:ext cx="121920" cy="2963228"/>
          </a:xfrm>
          <a:prstGeom prst="roundRect">
            <a:avLst>
              <a:gd name="adj" fmla="val 27907"/>
            </a:avLst>
          </a:prstGeom>
          <a:solidFill>
            <a:srgbClr val="FF444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680692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❌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Weak Prompt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78731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"Write about space."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367772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 vague—lacks direction, context, audience, and format. The AI could produce anything from a technical paper to a haiku.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23398"/>
            <a:ext cx="6408063" cy="2963228"/>
          </a:xfrm>
          <a:prstGeom prst="roundRect">
            <a:avLst>
              <a:gd name="adj" fmla="val 4937"/>
            </a:avLst>
          </a:prstGeom>
          <a:solidFill>
            <a:srgbClr val="F9F8F5"/>
          </a:solidFill>
          <a:ln w="30480">
            <a:solidFill>
              <a:srgbClr val="28282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423398"/>
            <a:ext cx="121920" cy="2963228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2680692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✔️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Strong Prompt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178731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"Write a 150-word inspirational summary about why space exploration matters, written for high-school students."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77282" y="440352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Specific, contextual, goal-oriented, and formatted. The AI knows exactly what to create and for whom.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41777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D6D6DC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985867"/>
            <a:ext cx="283488" cy="22681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530906" y="5925264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 Tip: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difference between mediocre and exceptional AI outputs often comes down to how well you frame the question. Invest time in crafting your prompts.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960"/>
            <a:ext cx="9974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Facilitator Guide: Teaching Prompting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17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Emphasis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94382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only knows what you tell it—clear communication dramatically improves outcomes. Help learners understand that prompting is a skill that improves with practice.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222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Discussion Question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33951" y="5302687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"Can you think of a time you asked an AI a vague question and got a confusing or unhelpful answer?"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5302687"/>
            <a:ext cx="30480" cy="725805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8" name="Text 6"/>
          <p:cNvSpPr/>
          <p:nvPr/>
        </p:nvSpPr>
        <p:spPr>
          <a:xfrm>
            <a:off x="793790" y="62836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this to spark conversation about real experiences and lessons learned.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2917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Optional Live Demo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29438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AI responding to identical questions phrased two different ways: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8736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Vague version with unclear results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3158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Specific version with useful output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88287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visual comparison reinforces the importance of prompt quality and helps learners see the immediate impact of better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901" y="715566"/>
            <a:ext cx="6396395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Strengths &amp; Limitations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8901" y="1886903"/>
            <a:ext cx="3124081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AI Does Well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28901" y="2485668"/>
            <a:ext cx="3589020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Processes massive amounts of data far faster than any human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8901" y="3557945"/>
            <a:ext cx="3589020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Summaries: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Condenses complex information into concise, digestible insights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8901" y="4630222"/>
            <a:ext cx="3589020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Pattern Recognition: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Identifies hidden relationships and trends in data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28901" y="5702498"/>
            <a:ext cx="358902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Brainstorming: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Generates numerous creative ideas quickly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8901" y="6441638"/>
            <a:ext cx="3589020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Creative Formatting: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Rewrites and reorganizes content efficiently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33699" y="1886903"/>
            <a:ext cx="3124081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Where AI Struggles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4833699" y="2485668"/>
            <a:ext cx="3589020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Feelings &amp; Intuition: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Cannot truly empathize or understand human emotions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33699" y="3557945"/>
            <a:ext cx="3589020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Moral Judgment: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Cannot make independent ethical choices or value-based decisions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33699" y="4630222"/>
            <a:ext cx="3589020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Experience: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Lacks lived experience or subjective understanding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33699" y="5702498"/>
            <a:ext cx="3589020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Up-to-the-Minute Facts: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Limited by training data cutoff and real-time information access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610" y="394097"/>
            <a:ext cx="3842385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as Your Collaborator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01610" y="1128474"/>
            <a:ext cx="13627179" cy="999530"/>
          </a:xfrm>
          <a:prstGeom prst="roundRect">
            <a:avLst>
              <a:gd name="adj" fmla="val 2151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887" y="1057751"/>
            <a:ext cx="171926" cy="17192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587" y="2026801"/>
            <a:ext cx="171926" cy="1719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1758" y="1358622"/>
            <a:ext cx="179153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Real-World Example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731758" y="1668542"/>
            <a:ext cx="13166884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can summarize 50 research papers in minutes—but it won't know which insights matter most to you personally or how they relate to your specific project goals.</a:t>
            </a:r>
            <a:endParaRPr lang="en-US" sz="11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10" y="2450425"/>
            <a:ext cx="6638806" cy="66388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97604" y="2432447"/>
            <a:ext cx="2532936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Partnership Principle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497604" y="2844403"/>
            <a:ext cx="6638806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is a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collaborator, not a replacement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It amplifies your capabilities, handles repetitive tasks, and provides rapid information processing—but you bring the judgment, creativity, and human insight that turn raw output into meaningful work.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7497604" y="3661291"/>
            <a:ext cx="6638806" cy="458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most successful AI users treat it as a powerful assistant that needs clear direction and human oversight to produce truly valuable results.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914" y="781645"/>
            <a:ext cx="6609278" cy="608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Activity: Comparing Prompts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7914" y="1682234"/>
            <a:ext cx="778097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Time: 15–20 minutes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914" y="2212777"/>
            <a:ext cx="584121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6702" y="2407444"/>
            <a:ext cx="243411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 a Vague Prompt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946702" y="2828449"/>
            <a:ext cx="700218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Give AI this prompt: </a:t>
            </a:r>
            <a:pPr algn="l" indent="0" marL="0">
              <a:lnSpc>
                <a:spcPts val="2450"/>
              </a:lnSpc>
              <a:buNone/>
            </a:pPr>
            <a:r>
              <a:rPr lang="en-US" sz="150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"Write a story."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946702" y="3256836"/>
            <a:ext cx="700218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Observe what the AI produces without specific guidance or constraints.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74" y="3957757"/>
            <a:ext cx="584121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38762" y="4152424"/>
            <a:ext cx="257532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 a Specific Prompt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238762" y="4573429"/>
            <a:ext cx="6710124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Now try: </a:t>
            </a:r>
            <a:pPr algn="l" indent="0" marL="0">
              <a:lnSpc>
                <a:spcPts val="2450"/>
              </a:lnSpc>
              <a:buNone/>
            </a:pPr>
            <a:r>
              <a:rPr lang="en-US" sz="150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"Write a 200-word story about a robot who learns friendship, aimed at 12-year-olds."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238762" y="5313402"/>
            <a:ext cx="6710124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Notice the difference in quality, relevance, and usefulness.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034" y="6014323"/>
            <a:ext cx="584121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0822" y="6208990"/>
            <a:ext cx="253174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Compare Side by Side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530822" y="6629995"/>
            <a:ext cx="6418064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 the two outputs next to each other and analyze what changed and why the specific prompt performed better.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2025-12-01T04:52:36Z</dcterms:created>
  <dcterms:modified xsi:type="dcterms:W3CDTF">2025-12-01T04:52:36Z</dcterms:modified>
</cp:coreProperties>
</file>